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62" r:id="rId8"/>
    <p:sldId id="263" r:id="rId9"/>
    <p:sldId id="259" r:id="rId10"/>
    <p:sldId id="264" r:id="rId11"/>
    <p:sldId id="261" r:id="rId12"/>
    <p:sldId id="260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iUpMock6syeZTsURTjNZbPmE5g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5B765-00C5-1DA3-B356-68EB354BF327}" v="1" dt="2024-09-11T10:24:39.897"/>
    <p1510:client id="{D3835048-CCA5-C9AA-4A4E-D1477E38CC45}" v="381" dt="2024-09-11T10:46:00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/>
    <p:restoredTop sz="94590"/>
  </p:normalViewPr>
  <p:slideViewPr>
    <p:cSldViewPr snapToGrid="0">
      <p:cViewPr varScale="1">
        <p:scale>
          <a:sx n="105" d="100"/>
          <a:sy n="105" d="100"/>
        </p:scale>
        <p:origin x="7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dba30e74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g25dba30e7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df442697d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g2df442697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dc337548c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2dc337548c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42" name="Google Shape;42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47" name="Google Shape;47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" name="Google Shape;51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2" name="Google Shape;52;p13"/>
              <p:cNvCxnSpPr>
                <a:stCxn id="5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53" name="Google Shape;53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" name="Google Shape;55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" name="Google Shape;57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8" name="Google Shape;58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59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61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62" name="Google Shape;62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3" name="Google Shape;63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4" name="Google Shape;64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5" name="Google Shape;65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" name="Google Shape;66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" name="Google Shape;67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68" name="Google Shape;68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9" name="Google Shape;6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0" name="Google Shape;70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Google Shape;71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Google Shape;74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6" name="Google Shape;76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79" name="Google Shape;79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88" name="Google Shape;88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93" name="Google Shape;93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7" name="Google Shape;97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8" name="Google Shape;98;p11"/>
              <p:cNvCxnSpPr>
                <a:stCxn id="9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9" name="Google Shape;99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" name="Google Shape;101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Google Shape;102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" name="Google Shape;103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04" name="Google Shape;104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08" name="Google Shape;108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9" name="Google Shape;109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0" name="Google Shape;110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1" name="Google Shape;111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2" name="Google Shape;112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3" name="Google Shape;113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14" name="Google Shape;114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15" name="Google Shape;115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16" name="Google Shape;116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7" name="Google Shape;117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0" name="Google Shape;120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22" name="Google Shape;122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25" name="Google Shape;125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34" name="Google Shape;134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" name="Google Shape;138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9" name="Google Shape;139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" name="Google Shape;143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44;p12"/>
              <p:cNvCxnSpPr>
                <a:stCxn id="142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5" name="Google Shape;145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" name="Google Shape;147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8" name="Google Shape;148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9" name="Google Shape;149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0" name="Google Shape;150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" name="Google Shape;151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4" name="Google Shape;154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5" name="Google Shape;155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6" name="Google Shape;156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7" name="Google Shape;157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8" name="Google Shape;158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9" name="Google Shape;159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60" name="Google Shape;160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61" name="Google Shape;161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2" name="Google Shape;162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3" name="Google Shape;163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5" name="Google Shape;165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Google Shape;166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" name="Google Shape;167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8" name="Google Shape;168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71" name="Google Shape;171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9" name="Google Shape;179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" name="Google Shape;183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4" name="Google Shape;184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8" name="Google Shape;188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9" name="Google Shape;189;p14"/>
              <p:cNvCxnSpPr>
                <a:stCxn id="187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90" name="Google Shape;190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oogle Shape;192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3" name="Google Shape;193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4" name="Google Shape;194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5" name="Google Shape;195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9" name="Google Shape;199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0" name="Google Shape;200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1" name="Google Shape;201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2" name="Google Shape;202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4" name="Google Shape;204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i="0" u="none" strike="noStrike" cap="none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5" name="Google Shape;20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6" name="Google Shape;206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7" name="Google Shape;207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8" name="Google Shape;208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" name="Google Shape;210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Google Shape;211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endParaRPr sz="1000" b="1" i="0" u="none" strike="noStrike" cap="none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" name="Google Shape;213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" name="Google Shape;218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25" name="Google Shape;225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" name="Google Shape;246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7" name="Google Shape;247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" name="Google Shape;249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50" name="Google Shape;250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" name="Google Shape;252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3" name="Google Shape;253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4" name="Google Shape;254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5" name="Google Shape;255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6" name="Google Shape;256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7" name="Google Shape;257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58" name="Google Shape;258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59" name="Google Shape;259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" name="Google Shape;260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1" name="Google Shape;261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2" name="Google Shape;262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3" name="Google Shape;263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4" name="Google Shape;264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5" name="Google Shape;265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66" name="Google Shape;266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67" name="Google Shape;267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68" name="Google Shape;268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269" name="Google Shape;269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270" name="Google Shape;270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2" name="Google Shape;272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73" name="Google Shape;273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74" name="Google Shape;274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5" name="Google Shape;275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6" name="Google Shape;276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7" name="Google Shape;277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8" name="Google Shape;278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79" name="Google Shape;279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0" name="Google Shape;280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" name="Google Shape;281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82" name="Google Shape;282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3" name="Google Shape;283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84" name="Google Shape;284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5" name="Google Shape;285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6" name="Google Shape;286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7" name="Google Shape;287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88" name="Google Shape;288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289" name="Google Shape;289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0" name="Google Shape;290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9" descr="Afbeelding met wit&#10;&#10;Automatisch gegenereerde beschrijving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9" descr="Cirkel met pijl naar links silhouet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nl-NL" sz="14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b="0" i="1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nl-NL" sz="9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Arial"/>
                    <a:buNone/>
                  </a:pPr>
                  <a:endParaRPr sz="1050" b="0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endParaRPr sz="1000" b="1" i="0" u="none" strike="noStrike" cap="none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25dba30e748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83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85" name="Google Shape;385;g25dba30e748_0_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386" name="Google Shape;386;g25dba30e748_0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kleding, persoon, koken, open haard&#10;&#10;Automatisch gegenereerde beschrijving">
            <a:extLst>
              <a:ext uri="{FF2B5EF4-FFF2-40B4-BE49-F238E27FC236}">
                <a16:creationId xmlns:a16="http://schemas.microsoft.com/office/drawing/2014/main" id="{297C2871-89D7-CC1C-EFB4-E256093EF68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92" name="Google Shape;392;g2df442697d7_0_0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1000" cy="10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sz="2400" dirty="0"/>
              <a:t>Veel vrouwen in Papoea leven en werken uitsluitend in en om hun huis. Zij zijn nauwelijks opgeleid.</a:t>
            </a:r>
            <a:endParaRPr lang="nl-NL" dirty="0"/>
          </a:p>
        </p:txBody>
      </p:sp>
      <p:sp>
        <p:nvSpPr>
          <p:cNvPr id="393" name="Google Shape;393;g2df442697d7_0_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g2df442697d7_0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621820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sz="2400" dirty="0"/>
              <a:t>Kerkelijk vormingscentrum P3W, partnerorganisatie van Kerk in Actie, stimuleert en traint vrouwen om een actieve rol te spelen in kerk en samenleving.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dirty="0"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" name="Tijdelijke aanduiding voor afbeelding 3" descr="Afbeelding met Menselijk gezicht, persoon, kleding, volwassene&#10;&#10;Automatisch gegenereerde beschrijving">
            <a:extLst>
              <a:ext uri="{FF2B5EF4-FFF2-40B4-BE49-F238E27FC236}">
                <a16:creationId xmlns:a16="http://schemas.microsoft.com/office/drawing/2014/main" id="{4C328DF4-84C6-F40E-DCCE-547C79CDFC7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2818" y="609600"/>
            <a:ext cx="7194550" cy="56276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9686F88-BE40-7470-FCB3-C9D16C2307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95260" y="0"/>
            <a:ext cx="13346498" cy="6858000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096E25-6F08-5C61-FC62-42B81C6A2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5" y="277586"/>
            <a:ext cx="7955281" cy="9241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/>
              <a:t>Vrouwen die niet kunnen lezen en schrijven kunnen een alfabetiseringscursus volgen.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C11FAF-2F87-2FDC-AC7A-9E567B15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kleding, Menselijk gezicht, Leren&#10;&#10;Automatisch gegenereerde beschrijving">
            <a:extLst>
              <a:ext uri="{FF2B5EF4-FFF2-40B4-BE49-F238E27FC236}">
                <a16:creationId xmlns:a16="http://schemas.microsoft.com/office/drawing/2014/main" id="{AA6AFE8A-517C-6E6D-B6D1-21CF9DB5C3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D82125-7B22-2D55-AC2F-1BFE98673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0500" y="621600"/>
            <a:ext cx="3757614" cy="5626800"/>
          </a:xfrm>
        </p:spPr>
        <p:txBody>
          <a:bodyPr/>
          <a:lstStyle/>
          <a:p>
            <a:r>
              <a:rPr lang="nl-NL" dirty="0"/>
              <a:t>	</a:t>
            </a:r>
            <a:r>
              <a:rPr lang="nl-NL" sz="2400" dirty="0"/>
              <a:t>In een diaconale cursus van negen maanden leren vrouwen hoe ze in hun eigen dorp </a:t>
            </a:r>
            <a:r>
              <a:rPr lang="nl-NL" sz="2400" dirty="0" err="1"/>
              <a:t>bijbelstudies</a:t>
            </a:r>
            <a:r>
              <a:rPr lang="nl-NL" sz="2400" dirty="0"/>
              <a:t> en vrouwengroepen kunnen leiden.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5FAF5EB-ABB2-A9A5-B4EC-A91A632C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876800"/>
            <a:ext cx="10952164" cy="135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nl-NL" sz="2400" dirty="0"/>
              <a:t>Ook zijn er trainingen in tuinieren en krijgen vrouwen voorlichting over gezonde voeding.</a:t>
            </a:r>
            <a:endParaRPr sz="2400" dirty="0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7" name="Tijdelijke aanduiding voor afbeelding 6" descr="Afbeelding met persoon, kleding, Menselijk gezicht, kind&#10;&#10;Automatisch gegenereerde beschrijving">
            <a:extLst>
              <a:ext uri="{FF2B5EF4-FFF2-40B4-BE49-F238E27FC236}">
                <a16:creationId xmlns:a16="http://schemas.microsoft.com/office/drawing/2014/main" id="{0234F82E-58CD-65AA-2751-7354B1A77BF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949" y="609597"/>
            <a:ext cx="5386082" cy="4028663"/>
          </a:xfrm>
        </p:spPr>
      </p:pic>
      <p:pic>
        <p:nvPicPr>
          <p:cNvPr id="9" name="Tijdelijke aanduiding voor afbeelding 8" descr="Afbeelding met kleding, persoon, plant, buitenshuis&#10;&#10;Automatisch gegenereerde beschrijving">
            <a:extLst>
              <a:ext uri="{FF2B5EF4-FFF2-40B4-BE49-F238E27FC236}">
                <a16:creationId xmlns:a16="http://schemas.microsoft.com/office/drawing/2014/main" id="{A823163B-51F2-639A-5207-B3908ED027E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2031" y="609598"/>
            <a:ext cx="5386082" cy="402866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uitenshuis, gras, plant, persoon&#10;&#10;Automatisch gegenereerde beschrijving">
            <a:extLst>
              <a:ext uri="{FF2B5EF4-FFF2-40B4-BE49-F238E27FC236}">
                <a16:creationId xmlns:a16="http://schemas.microsoft.com/office/drawing/2014/main" id="{C7BEB665-2B60-8109-E0AF-002F649FBBE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41" y="0"/>
            <a:ext cx="13171462" cy="6768059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8F8176-4EF3-5F97-9045-6524CB4FC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581" y="5007113"/>
            <a:ext cx="9740900" cy="1003300"/>
          </a:xfrm>
        </p:spPr>
        <p:txBody>
          <a:bodyPr/>
          <a:lstStyle/>
          <a:p>
            <a:r>
              <a:rPr lang="nl-NL" sz="2400" dirty="0"/>
              <a:t>De opgedane kennis nemen vrouwen mee terug naar hun eigen dorp.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FCE2BF-F7E2-F021-3B2D-3DB431E2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7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kleding, persoon, Menselijk gezicht, gras&#10;&#10;Automatisch gegenereerde beschrijving">
            <a:extLst>
              <a:ext uri="{FF2B5EF4-FFF2-40B4-BE49-F238E27FC236}">
                <a16:creationId xmlns:a16="http://schemas.microsoft.com/office/drawing/2014/main" id="{00331109-BD3A-9026-D611-AE50D03D495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BB4D5A-16D5-2ED4-13EF-0E7A48E31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Daar spelen ze na</a:t>
            </a:r>
          </a:p>
          <a:p>
            <a:r>
              <a:rPr lang="nl-NL" sz="2400" dirty="0"/>
              <a:t>het volgen van een</a:t>
            </a:r>
          </a:p>
          <a:p>
            <a:r>
              <a:rPr lang="nl-NL" sz="2400" dirty="0"/>
              <a:t>cursus vaak een</a:t>
            </a:r>
          </a:p>
          <a:p>
            <a:r>
              <a:rPr lang="nl-NL" sz="2400" dirty="0"/>
              <a:t>voortrekkersrol in</a:t>
            </a:r>
          </a:p>
          <a:p>
            <a:r>
              <a:rPr lang="nl-NL" sz="2400" dirty="0"/>
              <a:t>de kerk- of</a:t>
            </a:r>
          </a:p>
          <a:p>
            <a:r>
              <a:rPr lang="nl-NL" sz="2400" dirty="0"/>
              <a:t>dorpsgemeenschap.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C3A6BA-7160-D5E4-2D95-FA468A96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6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g2dc337548c9_1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7" name="Google Shape;417;g2dc337548c9_1_0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18" name="Google Shape;418;g2dc337548c9_1_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0" cy="1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Template-set Protestantse Kerk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3" ma:contentTypeDescription="Een nieuw document maken." ma:contentTypeScope="" ma:versionID="f55cd4c29fe66866e6cb0b5d7b3b7258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b33a754d6c3536771551211c804d69b8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729e7a3-575e-41db-8c27-81c7fd3361a0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43D26-B8B0-4A4D-832B-9A2F0FE5B7F4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</ds:schemaRefs>
</ds:datastoreItem>
</file>

<file path=customXml/itemProps2.xml><?xml version="1.0" encoding="utf-8"?>
<ds:datastoreItem xmlns:ds="http://schemas.openxmlformats.org/officeDocument/2006/customXml" ds:itemID="{F490112F-C0A7-47C3-841B-D353F80A55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37B519-C3BA-41A3-A957-588891762A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db2a2-24df-44c3-a07b-bbdf956462d2"/>
    <ds:schemaRef ds:uri="f49dc8c5-3aeb-4421-9f55-18a7300e0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149</Words>
  <Application>Microsoft Macintosh PowerPoint</Application>
  <PresentationFormat>Breedbeeld</PresentationFormat>
  <Paragraphs>19</Paragraphs>
  <Slides>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Arial</vt:lpstr>
      <vt:lpstr>Calibri</vt:lpstr>
      <vt:lpstr>Plaats hier je bedrijfsnaam</vt:lpstr>
      <vt:lpstr>PowerPoint-presentatie</vt:lpstr>
      <vt:lpstr>Tekst + afbeelding (L)</vt:lpstr>
      <vt:lpstr>Tekst + afbeelding (M)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Martyna Dziarnowska</dc:creator>
  <cp:lastModifiedBy>heleenpl heleenpl</cp:lastModifiedBy>
  <cp:revision>225</cp:revision>
  <dcterms:created xsi:type="dcterms:W3CDTF">2018-03-15T13:05:51Z</dcterms:created>
  <dcterms:modified xsi:type="dcterms:W3CDTF">2024-09-11T11:16:17Z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3700</vt:r8>
  </property>
  <property fmtid="{D5CDD505-2E9C-101B-9397-08002B2CF9AE}" pid="4" name="MediaServiceImageTags">
    <vt:lpwstr/>
  </property>
</Properties>
</file>